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Playfair Display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bold.fntdata"/><Relationship Id="rId22" Type="http://schemas.openxmlformats.org/officeDocument/2006/relationships/font" Target="fonts/PlayfairDisplay-boldItalic.fntdata"/><Relationship Id="rId21" Type="http://schemas.openxmlformats.org/officeDocument/2006/relationships/font" Target="fonts/PlayfairDisplay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PlayfairDisplay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2b32d8d74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2b32d8d74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2b32d8d747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2b32d8d74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b32d8d747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2b32d8d747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2b32d8d747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2b32d8d74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2b32d8d7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2b32d8d7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2b32d8d74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2b32d8d74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2b32d8d74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2b32d8d74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2b32d8d74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2b32d8d74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2b32d8d74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2b32d8d74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2b32d8d74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2b32d8d74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2b32d8d74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2b32d8d74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2b32d8d74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2b32d8d74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Relationship Id="rId4" Type="http://schemas.openxmlformats.org/officeDocument/2006/relationships/image" Target="../media/image27.jpg"/><Relationship Id="rId5" Type="http://schemas.openxmlformats.org/officeDocument/2006/relationships/image" Target="../media/image2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jpg"/><Relationship Id="rId4" Type="http://schemas.openxmlformats.org/officeDocument/2006/relationships/image" Target="../media/image14.jpg"/><Relationship Id="rId5" Type="http://schemas.openxmlformats.org/officeDocument/2006/relationships/image" Target="../media/image2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Relationship Id="rId4" Type="http://schemas.openxmlformats.org/officeDocument/2006/relationships/image" Target="../media/image1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2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5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jpg"/><Relationship Id="rId4" Type="http://schemas.openxmlformats.org/officeDocument/2006/relationships/image" Target="../media/image7.jpg"/><Relationship Id="rId5" Type="http://schemas.openxmlformats.org/officeDocument/2006/relationships/image" Target="../media/image2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3.jpg"/><Relationship Id="rId5" Type="http://schemas.openxmlformats.org/officeDocument/2006/relationships/image" Target="../media/image22.jpg"/><Relationship Id="rId6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096300" y="17796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instructions from ai ● dua r</a:t>
            </a:r>
            <a:endParaRPr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lang="en"/>
              <a:t>ow should i spend my sunday</a:t>
            </a: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9850"/>
            <a:ext cx="8839199" cy="2355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0249" y="3524912"/>
            <a:ext cx="1197650" cy="1596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6574" y="3524900"/>
            <a:ext cx="1197650" cy="159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hings i learned/found interesting</a:t>
            </a:r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975" y="1017450"/>
            <a:ext cx="5381025" cy="140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987" y="3698298"/>
            <a:ext cx="5491550" cy="141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975" y="2360099"/>
            <a:ext cx="5381024" cy="1338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i learned/found interesting</a:t>
            </a:r>
            <a:endParaRPr/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03975"/>
            <a:ext cx="8839202" cy="2225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4"/>
          <p:cNvPicPr preferRelativeResize="0"/>
          <p:nvPr/>
        </p:nvPicPr>
        <p:blipFill rotWithShape="1">
          <a:blip r:embed="rId4">
            <a:alphaModFix/>
          </a:blip>
          <a:srcRect b="-4269" l="0" r="0" t="4270"/>
          <a:stretch/>
        </p:blipFill>
        <p:spPr>
          <a:xfrm>
            <a:off x="311700" y="3075075"/>
            <a:ext cx="8839199" cy="206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509550" y="1672650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hicken wrap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825" y="1908563"/>
            <a:ext cx="5796801" cy="2343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2026" y="1169850"/>
            <a:ext cx="2839572" cy="3786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lang="en"/>
              <a:t>hat should my next phone wallpaper be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775" y="2177813"/>
            <a:ext cx="6719200" cy="16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8536" y="1017450"/>
            <a:ext cx="1843764" cy="398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out-of-pocket pics to send to my roommate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1900" y="3052550"/>
            <a:ext cx="1977226" cy="197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9800" y="1017450"/>
            <a:ext cx="2035100" cy="20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050" y="2161874"/>
            <a:ext cx="6044739" cy="15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r>
              <a:rPr lang="en"/>
              <a:t>unny pictures to send to my roommate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27950"/>
            <a:ext cx="6050499" cy="151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0700" y="1219175"/>
            <a:ext cx="1881475" cy="188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5400" y="2898925"/>
            <a:ext cx="2117901" cy="211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funny pictures to send to my roommate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525" y="1094200"/>
            <a:ext cx="3821251" cy="382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8851" y="1094200"/>
            <a:ext cx="1766955" cy="382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lang="en"/>
              <a:t>hat color should i wear tomorrow</a:t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9850"/>
            <a:ext cx="8839201" cy="201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225" y="3339978"/>
            <a:ext cx="3105540" cy="1651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4575" y="1921675"/>
            <a:ext cx="2302076" cy="306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hould i start drama with my partner today?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27100"/>
            <a:ext cx="8839199" cy="21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160990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480">
                <a:solidFill>
                  <a:schemeClr val="accent1"/>
                </a:solidFill>
              </a:rPr>
              <a:t>with top_p set to zero</a:t>
            </a:r>
            <a:endParaRPr sz="148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should i start drama with my partner today?</a:t>
            </a:r>
            <a:endParaRPr/>
          </a:p>
        </p:txBody>
      </p:sp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1219688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480">
                <a:solidFill>
                  <a:schemeClr val="accent1"/>
                </a:solidFill>
              </a:rPr>
              <a:t>with top_p set to one</a:t>
            </a:r>
            <a:endParaRPr sz="1480">
              <a:solidFill>
                <a:schemeClr val="accent1"/>
              </a:solidFill>
            </a:endParaRPr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15925"/>
            <a:ext cx="6150900" cy="15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3750" y="1715925"/>
            <a:ext cx="5417660" cy="15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315149"/>
            <a:ext cx="6594299" cy="16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03750" y="3394450"/>
            <a:ext cx="5277226" cy="147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